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59" r:id="rId2"/>
    <p:sldId id="274" r:id="rId3"/>
    <p:sldId id="309" r:id="rId4"/>
    <p:sldId id="310" r:id="rId5"/>
    <p:sldId id="279" r:id="rId6"/>
    <p:sldId id="360" r:id="rId7"/>
    <p:sldId id="365" r:id="rId8"/>
    <p:sldId id="361" r:id="rId9"/>
    <p:sldId id="363" r:id="rId10"/>
    <p:sldId id="366" r:id="rId11"/>
    <p:sldId id="2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FE254E-D4F1-4F99-887B-9EF8FD2160A2}" v="2" dt="2026-07-16T11:14:24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7-16T11:14:24.723" v="2"/>
      <pc:docMkLst>
        <pc:docMk/>
      </pc:docMkLst>
      <pc:sldChg chg="modSp add">
        <pc:chgData name="Glen Jones" userId="e846aaca-4b24-4b13-b0d0-f2308e16b284" providerId="ADAL" clId="{ED47ACC3-9597-4D89-A1DC-43CF280EF274}" dt="2026-07-16T11:14:24.723" v="2"/>
        <pc:sldMkLst>
          <pc:docMk/>
          <pc:sldMk cId="2837964923" sldId="366"/>
        </pc:sldMkLst>
        <pc:graphicFrameChg chg="mod">
          <ac:chgData name="Glen Jones" userId="e846aaca-4b24-4b13-b0d0-f2308e16b284" providerId="ADAL" clId="{ED47ACC3-9597-4D89-A1DC-43CF280EF274}" dt="2026-07-16T11:14:24.723" v="2"/>
          <ac:graphicFrameMkLst>
            <pc:docMk/>
            <pc:sldMk cId="2837964923" sldId="366"/>
            <ac:graphicFrameMk id="7" creationId="{F27B061C-BBB5-7253-90D7-E79123DB55D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16/07/2026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</a:t>
            </a:r>
            <a:r>
              <a:rPr lang="en-GB">
                <a:solidFill>
                  <a:schemeClr val="bg1"/>
                </a:solidFill>
              </a:rPr>
              <a:t>. </a:t>
            </a: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2644978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M2Aut120Fe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49B142-061F-0597-0BE6-94E4F369B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765FAA-F2BF-1E2D-2AD4-1345B8D971F7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90FB668-10AA-722C-E5FC-4A18319928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1086" y="1980763"/>
            <a:ext cx="1894865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door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floor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poor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because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find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kind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3300" y="1980763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mind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behind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child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children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wild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climb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5A10A8-CAF7-CEDF-EAF3-EBE2E6E34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3F734EA-039F-684D-617B-1555216666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906CAE1A-6D61-6483-8B3B-BCBD304772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5E35FEA-200A-5295-C651-B5DFFD7FA9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F019086-0244-B605-F31F-3104A1B22C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A1930E0-6721-5F61-8511-82D162B57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635196" y="2439209"/>
            <a:ext cx="7346867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These words are known as </a:t>
            </a:r>
            <a:r>
              <a:rPr lang="en-GB" sz="4400" b="1" u="sng" dirty="0"/>
              <a:t>exception</a:t>
            </a:r>
            <a:r>
              <a:rPr lang="en-GB" sz="4400" dirty="0"/>
              <a:t> words.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C68F24B-B17C-F2BE-AB1A-C7B2C9467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874" y="1356950"/>
            <a:ext cx="4495116" cy="524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60F2704-2608-DBA4-648E-02E0856A1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714102" y="2344988"/>
            <a:ext cx="7346867" cy="160043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These words are known as </a:t>
            </a:r>
            <a:r>
              <a:rPr lang="en-GB" sz="4400" b="1" u="sng" dirty="0"/>
              <a:t>common exception</a:t>
            </a:r>
            <a:r>
              <a:rPr lang="en-GB" sz="4400" dirty="0"/>
              <a:t> words.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ADB4AB-1725-F6E8-6274-BA0F717BE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874" y="1356950"/>
            <a:ext cx="4495116" cy="524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4E0B8A06-040A-D42E-B724-929CCA73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8807288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climb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6373439" y="32416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wild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3749511" y="154765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find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904903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door</a:t>
            </a:r>
          </a:p>
        </p:txBody>
      </p:sp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6373439" y="432982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children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4756D2-1A85-103E-4EFB-E65E167F7D3C}"/>
              </a:ext>
            </a:extLst>
          </p:cNvPr>
          <p:cNvSpPr txBox="1">
            <a:spLocks/>
          </p:cNvSpPr>
          <p:nvPr/>
        </p:nvSpPr>
        <p:spPr>
          <a:xfrm>
            <a:off x="3749511" y="262054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kind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2F733AE-0A7A-2B53-CF3D-499D6E0D991C}"/>
              </a:ext>
            </a:extLst>
          </p:cNvPr>
          <p:cNvSpPr txBox="1">
            <a:spLocks/>
          </p:cNvSpPr>
          <p:nvPr/>
        </p:nvSpPr>
        <p:spPr>
          <a:xfrm>
            <a:off x="904903" y="33378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floor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3111C2-88A5-2337-2918-D0B5262CA54F}"/>
              </a:ext>
            </a:extLst>
          </p:cNvPr>
          <p:cNvSpPr txBox="1">
            <a:spLocks/>
          </p:cNvSpPr>
          <p:nvPr/>
        </p:nvSpPr>
        <p:spPr>
          <a:xfrm>
            <a:off x="3749511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mind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3D5A90-93F9-1DCB-BCD6-A3A8CBBE4787}"/>
              </a:ext>
            </a:extLst>
          </p:cNvPr>
          <p:cNvSpPr txBox="1">
            <a:spLocks/>
          </p:cNvSpPr>
          <p:nvPr/>
        </p:nvSpPr>
        <p:spPr>
          <a:xfrm>
            <a:off x="904903" y="455610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poor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37CF5-F1D6-598A-FBE7-80D30F6531FA}"/>
              </a:ext>
            </a:extLst>
          </p:cNvPr>
          <p:cNvSpPr txBox="1">
            <a:spLocks/>
          </p:cNvSpPr>
          <p:nvPr/>
        </p:nvSpPr>
        <p:spPr>
          <a:xfrm>
            <a:off x="8805308" y="25671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because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6373439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28CD4-6961-22A6-9BF8-C856FFAC8368}"/>
              </a:ext>
            </a:extLst>
          </p:cNvPr>
          <p:cNvSpPr txBox="1">
            <a:spLocks/>
          </p:cNvSpPr>
          <p:nvPr/>
        </p:nvSpPr>
        <p:spPr>
          <a:xfrm>
            <a:off x="3749511" y="484996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behind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0F852-0008-0DE7-35E8-088EF82DE8DD}"/>
              </a:ext>
            </a:extLst>
          </p:cNvPr>
          <p:cNvSpPr txBox="1"/>
          <p:nvPr/>
        </p:nvSpPr>
        <p:spPr>
          <a:xfrm>
            <a:off x="448491" y="5855099"/>
            <a:ext cx="11295018" cy="85129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Can you see any patterns?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8" grpId="0" animBg="1"/>
      <p:bldP spid="19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4E0B8A06-040A-D42E-B724-929CCA73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8807288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climb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6373439" y="324160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ild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3749511" y="154765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904903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</a:p>
        </p:txBody>
      </p:sp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Did you spot the patterns?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6373439" y="432982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ild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4756D2-1A85-103E-4EFB-E65E167F7D3C}"/>
              </a:ext>
            </a:extLst>
          </p:cNvPr>
          <p:cNvSpPr txBox="1">
            <a:spLocks/>
          </p:cNvSpPr>
          <p:nvPr/>
        </p:nvSpPr>
        <p:spPr>
          <a:xfrm>
            <a:off x="3749511" y="262054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2F733AE-0A7A-2B53-CF3D-499D6E0D991C}"/>
              </a:ext>
            </a:extLst>
          </p:cNvPr>
          <p:cNvSpPr txBox="1">
            <a:spLocks/>
          </p:cNvSpPr>
          <p:nvPr/>
        </p:nvSpPr>
        <p:spPr>
          <a:xfrm>
            <a:off x="904903" y="33378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fl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3111C2-88A5-2337-2918-D0B5262CA54F}"/>
              </a:ext>
            </a:extLst>
          </p:cNvPr>
          <p:cNvSpPr txBox="1">
            <a:spLocks/>
          </p:cNvSpPr>
          <p:nvPr/>
        </p:nvSpPr>
        <p:spPr>
          <a:xfrm>
            <a:off x="3749511" y="36934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3D5A90-93F9-1DCB-BCD6-A3A8CBBE4787}"/>
              </a:ext>
            </a:extLst>
          </p:cNvPr>
          <p:cNvSpPr txBox="1">
            <a:spLocks/>
          </p:cNvSpPr>
          <p:nvPr/>
        </p:nvSpPr>
        <p:spPr>
          <a:xfrm>
            <a:off x="904903" y="455610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37CF5-F1D6-598A-FBE7-80D30F6531FA}"/>
              </a:ext>
            </a:extLst>
          </p:cNvPr>
          <p:cNvSpPr txBox="1">
            <a:spLocks/>
          </p:cNvSpPr>
          <p:nvPr/>
        </p:nvSpPr>
        <p:spPr>
          <a:xfrm>
            <a:off x="8805308" y="25671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because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6373439" y="211955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ild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28CD4-6961-22A6-9BF8-C856FFAC8368}"/>
              </a:ext>
            </a:extLst>
          </p:cNvPr>
          <p:cNvSpPr txBox="1">
            <a:spLocks/>
          </p:cNvSpPr>
          <p:nvPr/>
        </p:nvSpPr>
        <p:spPr>
          <a:xfrm>
            <a:off x="3749511" y="484996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beh</a:t>
            </a:r>
            <a:r>
              <a:rPr lang="en-GB" u="sng" dirty="0">
                <a:solidFill>
                  <a:srgbClr val="FF0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ind</a:t>
            </a:r>
            <a:endParaRPr lang="en-GB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928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explore a mysterious dor.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78627" y="352220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walked across the soft </a:t>
            </a:r>
            <a:r>
              <a:rPr lang="en-GB" sz="3600" dirty="0" err="1">
                <a:solidFill>
                  <a:schemeClr val="bg1"/>
                </a:solidFill>
              </a:rPr>
              <a:t>flor</a:t>
            </a:r>
            <a:r>
              <a:rPr lang="en-GB" sz="3600" dirty="0">
                <a:solidFill>
                  <a:schemeClr val="bg1"/>
                </a:solidFill>
              </a:rPr>
              <a:t>, Emile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noticed a </a:t>
            </a:r>
            <a:r>
              <a:rPr lang="en-GB" sz="3600" dirty="0" err="1">
                <a:solidFill>
                  <a:schemeClr val="bg1"/>
                </a:solidFill>
              </a:rPr>
              <a:t>por</a:t>
            </a:r>
            <a:r>
              <a:rPr lang="en-GB" sz="3600" dirty="0">
                <a:solidFill>
                  <a:schemeClr val="bg1"/>
                </a:solidFill>
              </a:rPr>
              <a:t> little creature sitting in the corner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It was a small, blue alien chid who looked lost.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9827" y="209749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explore a mysterious do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905092" y="353507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they walked across the soft flo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r, Emile noticed a po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r little creature sitting in the corner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00791" y="5294018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It was a small, blue alien chi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d who looked lost.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c___b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__n_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door </a:t>
            </a:r>
          </a:p>
          <a:p>
            <a:pPr algn="ctr"/>
            <a:r>
              <a:rPr lang="en-GB" sz="4400" dirty="0"/>
              <a:t>kind </a:t>
            </a:r>
          </a:p>
          <a:p>
            <a:pPr algn="ctr"/>
            <a:r>
              <a:rPr lang="en-GB" sz="4400" dirty="0"/>
              <a:t>child </a:t>
            </a:r>
          </a:p>
          <a:p>
            <a:pPr algn="ctr"/>
            <a:r>
              <a:rPr lang="en-GB" sz="4400" dirty="0"/>
              <a:t>climb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oor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door </a:t>
            </a:r>
          </a:p>
          <a:p>
            <a:pPr algn="ctr"/>
            <a:r>
              <a:rPr lang="en-GB" sz="4400" dirty="0"/>
              <a:t>kind </a:t>
            </a:r>
          </a:p>
          <a:p>
            <a:pPr algn="ctr"/>
            <a:r>
              <a:rPr lang="en-GB" sz="4400" dirty="0"/>
              <a:t>child </a:t>
            </a:r>
          </a:p>
          <a:p>
            <a:pPr algn="ctr"/>
            <a:r>
              <a:rPr lang="en-GB" sz="4400" dirty="0"/>
              <a:t>climb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DEB3056-1673-8855-2355-AA8AECA3E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57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Microsoft Office PowerPoint</Application>
  <PresentationFormat>Widescreen</PresentationFormat>
  <Paragraphs>107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Common Exception Words 1</vt:lpstr>
      <vt:lpstr>Some words don’t follow the rules!</vt:lpstr>
      <vt:lpstr>Some exception words are used a lot and are very common.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2026-07-16T11:14:25Z</dcterms:modified>
</cp:coreProperties>
</file>